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13E4E0-E2CF-496A-9DEC-AD3B75B0C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93F4-19D2-4CA5-9F99-71ED0D391E8C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CD7B-A5F8-4BAF-8D4B-D6F741EF8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 MÔN: TẬP ĐỌC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0638"/>
            <a:ext cx="9317038" cy="6837362"/>
            <a:chOff x="14" y="-9"/>
            <a:chExt cx="5781" cy="4329"/>
          </a:xfrm>
        </p:grpSpPr>
        <p:pic>
          <p:nvPicPr>
            <p:cNvPr id="14350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1" name="Picture 1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2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228600" y="533400"/>
            <a:ext cx="89154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36" y="4876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việc thật là vui</a:t>
            </a:r>
            <a:endParaRPr lang="en-US" sz="32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73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990600" y="1524000"/>
            <a:ext cx="7239000" cy="1828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solidFill>
                  <a:srgbClr val="FF00FF"/>
                </a:solidFill>
                <a:latin typeface=".VnTimeH" pitchFamily="34" charset="0"/>
              </a:rPr>
              <a:t>KiÓm tra bµi cò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899275" cy="95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808080">
                      <a:alpha val="50000"/>
                    </a:srgbClr>
                  </a:prstShdw>
                </a:effectLst>
                <a:latin typeface=".VnTimeH"/>
              </a:rPr>
              <a:t>phÇn th­ëng</a:t>
            </a:r>
          </a:p>
        </p:txBody>
      </p:sp>
      <p:pic>
        <p:nvPicPr>
          <p:cNvPr id="10258" name="Picture 18" descr="8731-001-01-10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648200"/>
            <a:ext cx="40259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T000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build="allAtOnce" animBg="1"/>
      <p:bldP spid="102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127125" y="1630363"/>
            <a:ext cx="184150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 b="1">
              <a:latin typeface="HP001 Net dam 1 o ly" pitchFamily="34" charset="0"/>
            </a:endParaRPr>
          </a:p>
        </p:txBody>
      </p:sp>
      <p:pic>
        <p:nvPicPr>
          <p:cNvPr id="39951" name="Picture 15" descr="sc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</p:spPr>
      </p:pic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657600" y="304800"/>
            <a:ext cx="5334000" cy="12890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800" b="1">
                <a:solidFill>
                  <a:srgbClr val="0000FF"/>
                </a:solidFill>
                <a:latin typeface=".VnTime" pitchFamily="34" charset="0"/>
              </a:rPr>
              <a:t>   Quanh ta, mäi vËt, mäi ng­êi ®Òu lµm viÖc. </a:t>
            </a:r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657600" y="1828800"/>
            <a:ext cx="5334000" cy="18684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800" b="1">
                <a:solidFill>
                  <a:srgbClr val="0000FF"/>
                </a:solidFill>
                <a:latin typeface=".VnTime" pitchFamily="34" charset="0"/>
              </a:rPr>
              <a:t>  Con tu hó kªu tu hó, tu hó. ThÕ lµ s¾p ®Õn mïa v¶i chÝn. </a:t>
            </a:r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657600" y="3962400"/>
            <a:ext cx="5486400" cy="2447925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FF"/>
              </a:gs>
              <a:gs pos="100000">
                <a:srgbClr val="66FF33"/>
              </a:gs>
            </a:gsLst>
            <a:lin ang="54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800" b="1">
                <a:solidFill>
                  <a:srgbClr val="0000FF"/>
                </a:solidFill>
                <a:latin typeface=".VnTime" pitchFamily="34" charset="0"/>
              </a:rPr>
              <a:t>  Cµnh ®µo në hoa cho s¾c xu©n thªm rùc rì, ngµy xu©n thªm t­ng bõng. </a:t>
            </a:r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6248400" y="5334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8001000" y="5334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H="1">
            <a:off x="4953000" y="1066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7010400" y="20574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8382000" y="20574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8153400" y="41910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9067800" y="48006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772400" y="1143000"/>
            <a:ext cx="152400" cy="381000"/>
            <a:chOff x="2016" y="1152"/>
            <a:chExt cx="96" cy="240"/>
          </a:xfrm>
        </p:grpSpPr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H="1">
              <a:off x="2016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flipH="1">
              <a:off x="2064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419600" y="2590800"/>
            <a:ext cx="152400" cy="381000"/>
            <a:chOff x="2016" y="1152"/>
            <a:chExt cx="96" cy="240"/>
          </a:xfrm>
        </p:grpSpPr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 flipH="1">
              <a:off x="2016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 flipH="1">
              <a:off x="2064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3200400"/>
            <a:ext cx="152400" cy="381000"/>
            <a:chOff x="2016" y="1152"/>
            <a:chExt cx="96" cy="240"/>
          </a:xfrm>
        </p:grpSpPr>
        <p:sp>
          <p:nvSpPr>
            <p:cNvPr id="39969" name="Line 33"/>
            <p:cNvSpPr>
              <a:spLocks noChangeShapeType="1"/>
            </p:cNvSpPr>
            <p:nvPr/>
          </p:nvSpPr>
          <p:spPr bwMode="auto">
            <a:xfrm flipH="1">
              <a:off x="2016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 flipH="1">
              <a:off x="2064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953000" y="5943600"/>
            <a:ext cx="152400" cy="381000"/>
            <a:chOff x="2016" y="1152"/>
            <a:chExt cx="96" cy="240"/>
          </a:xfrm>
        </p:grpSpPr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 flipH="1">
              <a:off x="2016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 flipH="1">
              <a:off x="2064" y="1152"/>
              <a:ext cx="4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71600" y="1828800"/>
            <a:ext cx="184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7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57200" y="1524000"/>
            <a:ext cx="8305800" cy="2344738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5715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800">
                <a:solidFill>
                  <a:schemeClr val="accent2"/>
                </a:solidFill>
                <a:latin typeface=".VnTime" pitchFamily="34" charset="0"/>
              </a:rPr>
              <a:t>* Mäi ng­êi, mäi vËt ®Òu lµm viÖc; lµm viÖc mang l¹i niÒm vui.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981200" y="381000"/>
            <a:ext cx="5105400" cy="8810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800">
                <a:solidFill>
                  <a:srgbClr val="0000FF"/>
                </a:solidFill>
                <a:latin typeface=".VnTime" pitchFamily="34" charset="0"/>
              </a:rPr>
              <a:t> Néi dung cña bµi: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 animBg="1"/>
      <p:bldP spid="15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41910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5800" i="1" u="sng">
                <a:solidFill>
                  <a:srgbClr val="CC0000"/>
                </a:solidFill>
                <a:latin typeface="VNI-Cooper" pitchFamily="2" charset="0"/>
              </a:rPr>
              <a:t>Daën doø</a:t>
            </a:r>
            <a:r>
              <a:rPr lang="en-US" sz="5800">
                <a:solidFill>
                  <a:srgbClr val="CC0000"/>
                </a:solidFill>
                <a:latin typeface="VNI-Cooper" pitchFamily="2" charset="0"/>
              </a:rPr>
              <a:t> :</a:t>
            </a:r>
            <a:r>
              <a:rPr lang="en-US">
                <a:latin typeface="VNI-Cooper" pitchFamily="2" charset="0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7400" y="2057400"/>
            <a:ext cx="609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3200">
              <a:solidFill>
                <a:srgbClr val="0066FF"/>
              </a:solidFill>
              <a:latin typeface="VNI-Cooper" pitchFamily="2" charset="0"/>
            </a:endParaRPr>
          </a:p>
        </p:txBody>
      </p:sp>
      <p:pic>
        <p:nvPicPr>
          <p:cNvPr id="22532" name="Picture 4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95600"/>
            <a:ext cx="590550" cy="609600"/>
          </a:xfrm>
          <a:prstGeom prst="rect">
            <a:avLst/>
          </a:prstGeom>
          <a:noFill/>
        </p:spPr>
      </p:pic>
      <p:pic>
        <p:nvPicPr>
          <p:cNvPr id="22533" name="Picture 5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295400"/>
            <a:ext cx="590550" cy="6096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81200" y="2286000"/>
            <a:ext cx="5257800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Về nhà xem </a:t>
            </a:r>
            <a:r>
              <a:rPr lang="en-US" sz="3200" b="1" i="1">
                <a:solidFill>
                  <a:srgbClr val="000099"/>
                </a:solidFill>
                <a:latin typeface=".VnTime" pitchFamily="34" charset="0"/>
              </a:rPr>
              <a:t>l¹i bµi vµ chuÈn bi bµi sau </a:t>
            </a:r>
            <a:r>
              <a:rPr lang="en-US" sz="3200" b="1" i="1">
                <a:solidFill>
                  <a:srgbClr val="CC0066"/>
                </a:solidFill>
                <a:latin typeface=".VnTime" pitchFamily="34" charset="0"/>
              </a:rPr>
              <a:t>B¹n cña Nai Nhá.</a:t>
            </a:r>
          </a:p>
        </p:txBody>
      </p:sp>
      <p:pic>
        <p:nvPicPr>
          <p:cNvPr id="22536" name="Picture 8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267200"/>
            <a:ext cx="6477000" cy="2286000"/>
          </a:xfrm>
          <a:prstGeom prst="rect">
            <a:avLst/>
          </a:prstGeom>
          <a:noFill/>
        </p:spPr>
      </p:pic>
      <p:pic>
        <p:nvPicPr>
          <p:cNvPr id="22537" name="Picture 9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09600"/>
            <a:ext cx="59055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t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N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9677400" cy="7467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.VnTime"/>
              </a:rPr>
              <a:t>KÝnh chóc c¸c thÇy c« gi¸o m¹nh khoÎ.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Time"/>
              </a:rPr>
              <a:t>Chóc c¸c em ch¨m ngoan, häc giái.</a:t>
            </a:r>
          </a:p>
        </p:txBody>
      </p:sp>
      <p:pic>
        <p:nvPicPr>
          <p:cNvPr id="16389" name="Picture 5" descr="be h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657600"/>
            <a:ext cx="2362200" cy="25812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629400" y="35814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800">
              <a:latin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 rot="5400000">
            <a:off x="5334000" y="23622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en-US" sz="3800">
              <a:latin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rot="5400000">
            <a:off x="5543550" y="4895850"/>
            <a:ext cx="1905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en-US" sz="3800">
              <a:latin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343400" y="3657600"/>
            <a:ext cx="152400" cy="25908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3800"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 - &amp;quot;Daën doø : &amp;quot;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527&quot;&gt;&lt;property id=&quot;20148&quot; value=&quot;5&quot;/&gt;&lt;property id=&quot;20300&quot; value=&quot;Slide 1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Daën doø : 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trang-long bien</cp:lastModifiedBy>
  <cp:revision>4</cp:revision>
  <dcterms:created xsi:type="dcterms:W3CDTF">2015-08-23T13:16:59Z</dcterms:created>
  <dcterms:modified xsi:type="dcterms:W3CDTF">2015-10-09T02:16:04Z</dcterms:modified>
</cp:coreProperties>
</file>